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9" r:id="rId10"/>
    <p:sldId id="280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2" d="100"/>
          <a:sy n="122" d="100"/>
        </p:scale>
        <p:origin x="11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Nashville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4" y="2073949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60E9504-7768-3934-DFAD-66FD57E0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1"/>
            <a:ext cx="12278810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08" y="1253388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719015" y="2223477"/>
            <a:ext cx="5845907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08" y="1302179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762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2007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9762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216328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8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1F114-2E9E-4E7D-B67D-088203617741}">
  <ds:schemaRefs>
    <ds:schemaRef ds:uri="http://purl.org/dc/dcmitype/"/>
    <ds:schemaRef ds:uri="http://purl.org/dc/terms/"/>
    <ds:schemaRef ds:uri="http://schemas.microsoft.com/office/2006/documentManagement/types"/>
    <ds:schemaRef ds:uri="e7d83ab9-40ce-4f6a-9d5b-bb8228ec9b2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8d785b-a573-4648-a687-d73070f116c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557</Words>
  <Application>Microsoft Office PowerPoint</Application>
  <PresentationFormat>Widescreen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Metropolis</vt:lpstr>
      <vt:lpstr>Wingdings</vt:lpstr>
      <vt:lpstr>Office Theme</vt:lpstr>
      <vt:lpstr>Welcome to the  Nashville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25</cp:revision>
  <dcterms:created xsi:type="dcterms:W3CDTF">2023-12-15T16:18:32Z</dcterms:created>
  <dcterms:modified xsi:type="dcterms:W3CDTF">2024-09-02T17:43:21Z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